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8" r:id="rId9"/>
    <p:sldId id="264" r:id="rId10"/>
    <p:sldId id="265" r:id="rId11"/>
    <p:sldId id="266" r:id="rId12"/>
    <p:sldId id="267" r:id="rId13"/>
    <p:sldId id="261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45CE7FE-56EE-42CD-A9D6-623F25443FE2}" type="datetimeFigureOut">
              <a:rPr lang="nl-NL" smtClean="0"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3A3951-22C8-4370-8CA8-2216E4C46A9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aken.wikiwijs.nl/62818/Kennis_van_de_doelgroep_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033Qs1n0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KelXtlSo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bKelXtlSo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Observeren en rapporteren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0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\\npc.root\redirect$\l.juurlink\Desktop\Naamloo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4"/>
            <a:ext cx="3606267" cy="53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Waarnemingsfouten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Selectief (zien door wat we verwachten)</a:t>
            </a:r>
          </a:p>
          <a:p>
            <a:endParaRPr lang="nl-NL" dirty="0"/>
          </a:p>
          <a:p>
            <a:r>
              <a:rPr lang="nl-NL" dirty="0"/>
              <a:t>Subjectief (beïnvloed door je persoonlijke mening en gevoelens)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31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overgooien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582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Huiswerk volgende week: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Beschrijf hoe er wordt geobserveerd op </a:t>
            </a:r>
            <a:r>
              <a:rPr lang="nl-NL" smtClean="0">
                <a:sym typeface="Wingdings" panose="05000000000000000000" pitchFamily="2" charset="2"/>
              </a:rPr>
              <a:t>jouw werkplek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240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van de lessen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5 lessen</a:t>
            </a:r>
          </a:p>
          <a:p>
            <a:r>
              <a:rPr lang="nl-NL" dirty="0" smtClean="0"/>
              <a:t>Uitleg over verschillende termen</a:t>
            </a:r>
          </a:p>
          <a:p>
            <a:r>
              <a:rPr lang="nl-NL" dirty="0" smtClean="0"/>
              <a:t>Leren observeren</a:t>
            </a:r>
          </a:p>
          <a:p>
            <a:r>
              <a:rPr lang="nl-NL" dirty="0" smtClean="0"/>
              <a:t>Leren rapporteren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14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kun je alles vinden?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88117" y="1988840"/>
            <a:ext cx="5967765" cy="258210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http://maken.wikiwijs.nl/62818/Kennis_van_de_doelgroep</a:t>
            </a:r>
            <a:r>
              <a:rPr lang="nl-NL" dirty="0" smtClean="0">
                <a:hlinkClick r:id="rId2"/>
              </a:rPr>
              <a:t>_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51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Wat weten jullie al?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46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Mindfuck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www.youtube.com/watch?v=jg033Qs1n0U</a:t>
            </a:r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916832"/>
            <a:ext cx="6327805" cy="3806237"/>
          </a:xfrm>
        </p:spPr>
        <p:txBody>
          <a:bodyPr/>
          <a:lstStyle/>
          <a:p>
            <a:pPr marL="0" indent="0">
              <a:buNone/>
            </a:pPr>
            <a:endParaRPr lang="nl-NL" dirty="0">
              <a:sym typeface="Wingdings" panose="05000000000000000000" pitchFamily="2" charset="2"/>
              <a:hlinkClick r:id="rId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  <a:hlinkClick r:id="rId2"/>
              </a:rPr>
              <a:t>https</a:t>
            </a:r>
            <a:r>
              <a:rPr lang="nl-NL" dirty="0">
                <a:sym typeface="Wingdings" panose="05000000000000000000" pitchFamily="2" charset="2"/>
                <a:hlinkClick r:id="rId2"/>
              </a:rPr>
              <a:t>://</a:t>
            </a:r>
            <a:r>
              <a:rPr lang="nl-NL" dirty="0" smtClean="0">
                <a:sym typeface="Wingdings" panose="05000000000000000000" pitchFamily="2" charset="2"/>
                <a:hlinkClick r:id="rId2"/>
              </a:rPr>
              <a:t>www.youtube.com/watch?v=WbKelXtlSoE</a:t>
            </a:r>
            <a:endParaRPr lang="nl-NL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 smtClean="0"/>
              <a:t>Opnemen van prikkels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57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 je gezien?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>
              <a:sym typeface="Wingdings" panose="05000000000000000000" pitchFamily="2" charset="2"/>
              <a:hlinkClick r:id="rId2"/>
            </a:endParaRP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  <a:hlinkClick r:id="rId2"/>
              </a:rPr>
              <a:t>https</a:t>
            </a:r>
            <a:r>
              <a:rPr lang="nl-NL" dirty="0">
                <a:sym typeface="Wingdings" panose="05000000000000000000" pitchFamily="2" charset="2"/>
                <a:hlinkClick r:id="rId2"/>
              </a:rPr>
              <a:t>://www.youtube.com/watch?v=WbKelXtlSoE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47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Signaleren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Wat voor bijzonders heb ik je in het vorige filmpje waargenomen?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472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3113467" cy="467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178</TotalTime>
  <Words>100</Words>
  <Application>Microsoft Office PowerPoint</Application>
  <PresentationFormat>Diavoorstelling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Punaise</vt:lpstr>
      <vt:lpstr>Observeren en rapporteren</vt:lpstr>
      <vt:lpstr>Inhoud van de lessen</vt:lpstr>
      <vt:lpstr>Waar kun je alles vinden?</vt:lpstr>
      <vt:lpstr>Wat weten jullie al?</vt:lpstr>
      <vt:lpstr>Mindfuck</vt:lpstr>
      <vt:lpstr>Waarnemen</vt:lpstr>
      <vt:lpstr>Wat heb je gezien?</vt:lpstr>
      <vt:lpstr>Signaleren</vt:lpstr>
      <vt:lpstr>PowerPoint-presentatie</vt:lpstr>
      <vt:lpstr>PowerPoint-presentatie</vt:lpstr>
      <vt:lpstr>Waarnemingsfouten</vt:lpstr>
      <vt:lpstr>Opdracht overgooien</vt:lpstr>
      <vt:lpstr>Vragen?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Observeren en rapporteren</dc:title>
  <dc:creator>Juurlink,L.</dc:creator>
  <cp:lastModifiedBy>Zwart,Z.</cp:lastModifiedBy>
  <cp:revision>13</cp:revision>
  <dcterms:created xsi:type="dcterms:W3CDTF">2016-02-08T12:30:00Z</dcterms:created>
  <dcterms:modified xsi:type="dcterms:W3CDTF">2016-02-09T10:19:39Z</dcterms:modified>
</cp:coreProperties>
</file>